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65" r:id="rId6"/>
    <p:sldId id="264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22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8F7D-EBD2-4AD4-B62E-3FCC5C9D9FBA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AC4-6F25-48CD-A681-44EF53B4C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6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8F7D-EBD2-4AD4-B62E-3FCC5C9D9FBA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AC4-6F25-48CD-A681-44EF53B4C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1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8F7D-EBD2-4AD4-B62E-3FCC5C9D9FBA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AC4-6F25-48CD-A681-44EF53B4C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2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8F7D-EBD2-4AD4-B62E-3FCC5C9D9FBA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AC4-6F25-48CD-A681-44EF53B4C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2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8F7D-EBD2-4AD4-B62E-3FCC5C9D9FBA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AC4-6F25-48CD-A681-44EF53B4C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0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8F7D-EBD2-4AD4-B62E-3FCC5C9D9FBA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AC4-6F25-48CD-A681-44EF53B4C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8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8F7D-EBD2-4AD4-B62E-3FCC5C9D9FBA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AC4-6F25-48CD-A681-44EF53B4C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8F7D-EBD2-4AD4-B62E-3FCC5C9D9FBA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AC4-6F25-48CD-A681-44EF53B4C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6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8F7D-EBD2-4AD4-B62E-3FCC5C9D9FBA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AC4-6F25-48CD-A681-44EF53B4C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6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8F7D-EBD2-4AD4-B62E-3FCC5C9D9FBA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AC4-6F25-48CD-A681-44EF53B4C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5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8F7D-EBD2-4AD4-B62E-3FCC5C9D9FBA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AC4-6F25-48CD-A681-44EF53B4C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5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58F7D-EBD2-4AD4-B62E-3FCC5C9D9FBA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A8AC4-6F25-48CD-A681-44EF53B4C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9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hyperlink" Target="B&#225;c%20H&#7891;%20v&#7899;i%20thi&#7871;u%20nhi.mp4" TargetMode="External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206375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SỞ GIÁO DỤC VÀ ĐÀO TẠO THÀNH PHỐ HỒ CHÍ MINH</a:t>
            </a:r>
            <a:b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PHÒNG GIÁO DỤC TIỂU HỌC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1386386"/>
            <a:ext cx="1143000" cy="114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2828836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TẬP HUẤN CHUYÊN </a:t>
            </a:r>
            <a:r>
              <a:rPr lang="en-US" sz="3600" b="1" dirty="0"/>
              <a:t>ĐỀ 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“</a:t>
            </a:r>
            <a:r>
              <a:rPr lang="en-US" sz="3600" b="1" dirty="0"/>
              <a:t>TĂNG CƯỜNG </a:t>
            </a:r>
            <a:r>
              <a:rPr lang="vi-VN" sz="3600" b="1" dirty="0"/>
              <a:t>GIÁO DỤC ĐẠO ĐỨC </a:t>
            </a:r>
            <a:endParaRPr lang="en-US" sz="3600" b="1" dirty="0"/>
          </a:p>
          <a:p>
            <a:pPr algn="ctr"/>
            <a:r>
              <a:rPr lang="en-US" sz="3600" b="1" dirty="0"/>
              <a:t>CHO </a:t>
            </a:r>
            <a:r>
              <a:rPr lang="vi-VN" sz="3600" b="1" dirty="0"/>
              <a:t>HỌC SINH </a:t>
            </a:r>
            <a:r>
              <a:rPr lang="en-US" sz="3600" b="1" dirty="0"/>
              <a:t>TIỂU HỌC 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QUA </a:t>
            </a:r>
            <a:r>
              <a:rPr lang="en-US" sz="3600" b="1" dirty="0"/>
              <a:t>CÁC CÂU</a:t>
            </a:r>
            <a:r>
              <a:rPr lang="vi-VN" sz="3600" b="1" dirty="0"/>
              <a:t> CHUYỆN</a:t>
            </a:r>
            <a:r>
              <a:rPr lang="en-US" sz="3600" b="1" dirty="0"/>
              <a:t> VỀ </a:t>
            </a:r>
            <a:r>
              <a:rPr lang="vi-VN" sz="3600" b="1" dirty="0"/>
              <a:t>BÁC HỒ”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5715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CỤM 2 - THÁNG 11/2017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800" y="206375"/>
            <a:ext cx="84582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SỞ GIÁO DỤC VÀ ĐÀO TẠO THÀNH PHỐ HỒ CHÍ MINH</a:t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PHÒNG GIÁO DỤC TIỂU HỌC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679" y="5168205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05-CT/TW </a:t>
            </a:r>
            <a:r>
              <a:rPr lang="en-US" sz="2800" dirty="0" err="1"/>
              <a:t>ngày</a:t>
            </a:r>
            <a:r>
              <a:rPr lang="en-US" sz="2800" dirty="0"/>
              <a:t> 15/5/2016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khóa</a:t>
            </a:r>
            <a:r>
              <a:rPr lang="en-US" sz="2800" dirty="0"/>
              <a:t> XII </a:t>
            </a:r>
            <a:r>
              <a:rPr lang="en-US" sz="2800" dirty="0" err="1"/>
              <a:t>về</a:t>
            </a:r>
            <a:r>
              <a:rPr lang="en-US" sz="2800" dirty="0"/>
              <a:t> “</a:t>
            </a:r>
            <a:r>
              <a:rPr lang="en-US" sz="2800" dirty="0" err="1"/>
              <a:t>Đẩy</a:t>
            </a:r>
            <a:r>
              <a:rPr lang="en-US" sz="2800" dirty="0"/>
              <a:t> </a:t>
            </a:r>
            <a:r>
              <a:rPr lang="en-US" sz="2800" dirty="0" err="1"/>
              <a:t>mạnh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tư</a:t>
            </a:r>
            <a:r>
              <a:rPr lang="en-US" sz="2800" dirty="0"/>
              <a:t> </a:t>
            </a:r>
            <a:r>
              <a:rPr lang="en-US" sz="2800" dirty="0" err="1"/>
              <a:t>tưởng</a:t>
            </a:r>
            <a:r>
              <a:rPr lang="en-US" sz="2800" dirty="0"/>
              <a:t>, </a:t>
            </a:r>
            <a:r>
              <a:rPr lang="en-US" sz="2800" dirty="0" err="1"/>
              <a:t>đạo</a:t>
            </a:r>
            <a:r>
              <a:rPr lang="en-US" sz="2800" dirty="0"/>
              <a:t> </a:t>
            </a:r>
            <a:r>
              <a:rPr lang="en-US" sz="2800" dirty="0" err="1"/>
              <a:t>đức</a:t>
            </a:r>
            <a:r>
              <a:rPr lang="en-US" sz="2800" dirty="0"/>
              <a:t>,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Hồ</a:t>
            </a:r>
            <a:r>
              <a:rPr lang="en-US" sz="2800" dirty="0"/>
              <a:t> </a:t>
            </a:r>
            <a:r>
              <a:rPr lang="en-US" sz="2800" dirty="0" err="1"/>
              <a:t>Chí</a:t>
            </a:r>
            <a:r>
              <a:rPr lang="en-US" sz="2800" dirty="0"/>
              <a:t> Minh”</a:t>
            </a:r>
          </a:p>
        </p:txBody>
      </p:sp>
      <p:pic>
        <p:nvPicPr>
          <p:cNvPr id="1026" name="Picture 2" descr="nhung cau chuyen xuc dong ve bac ho qua loi ke cua mot can ve hinh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47" y="1066800"/>
            <a:ext cx="5523753" cy="40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chuyện cảm động về Bác H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47" y="1071824"/>
            <a:ext cx="5371353" cy="402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71824"/>
            <a:ext cx="5715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uyện cảm động về Bác Hồ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6248400" cy="432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36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800" y="206375"/>
            <a:ext cx="84582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SỞ GIÁO DỤC VÀ ĐÀO TẠO THÀNH PHỐ HỒ CHÍ MINH</a:t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PHÒNG GIÁO DỤC TIỂU HỌC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521214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ea typeface="Times New Roman"/>
              </a:rPr>
              <a:t>Thực</a:t>
            </a:r>
            <a:r>
              <a:rPr lang="fr-FR" sz="24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ea typeface="Times New Roman"/>
              </a:rPr>
              <a:t>hiện</a:t>
            </a:r>
            <a:r>
              <a:rPr lang="fr-FR" sz="24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Công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văn</a:t>
            </a:r>
            <a:r>
              <a:rPr lang="en-US" sz="2400" dirty="0">
                <a:ea typeface="Times New Roman"/>
              </a:rPr>
              <a:t> 4634/BGDĐT-CTHSSV </a:t>
            </a:r>
            <a:r>
              <a:rPr lang="en-US" sz="2400" dirty="0" err="1">
                <a:ea typeface="Times New Roman"/>
              </a:rPr>
              <a:t>ngày</a:t>
            </a:r>
            <a:r>
              <a:rPr lang="en-US" sz="2400" dirty="0">
                <a:ea typeface="Times New Roman"/>
              </a:rPr>
              <a:t> 21/9/2016 </a:t>
            </a:r>
            <a:r>
              <a:rPr lang="en-US" sz="2400" dirty="0" err="1">
                <a:ea typeface="Times New Roman"/>
              </a:rPr>
              <a:t>của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Bộ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Giáo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dục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và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Đào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tạo</a:t>
            </a:r>
            <a:r>
              <a:rPr lang="en-US" sz="2400" dirty="0">
                <a:ea typeface="Times New Roman"/>
              </a:rPr>
              <a:t>; </a:t>
            </a:r>
            <a:r>
              <a:rPr lang="en-US" sz="2400" dirty="0" err="1">
                <a:ea typeface="Times New Roman"/>
              </a:rPr>
              <a:t>văn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bản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số</a:t>
            </a:r>
            <a:r>
              <a:rPr lang="en-US" sz="2400" dirty="0">
                <a:ea typeface="Times New Roman"/>
              </a:rPr>
              <a:t> 4188/GDĐT-VP </a:t>
            </a:r>
            <a:r>
              <a:rPr lang="en-US" sz="2400" dirty="0" err="1">
                <a:ea typeface="Times New Roman"/>
              </a:rPr>
              <a:t>ngày</a:t>
            </a:r>
            <a:r>
              <a:rPr lang="en-US" sz="2400" dirty="0">
                <a:ea typeface="Times New Roman"/>
              </a:rPr>
              <a:t> 05/12/2016 </a:t>
            </a:r>
            <a:r>
              <a:rPr lang="en-US" sz="2400" dirty="0" err="1">
                <a:ea typeface="Times New Roman"/>
              </a:rPr>
              <a:t>của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Sở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Giáo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dục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và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Đào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tạo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thành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phố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Hồ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Chí</a:t>
            </a:r>
            <a:r>
              <a:rPr lang="en-US" sz="2400" dirty="0">
                <a:ea typeface="Times New Roman"/>
              </a:rPr>
              <a:t> Minh </a:t>
            </a:r>
            <a:r>
              <a:rPr lang="en-US" sz="2400" dirty="0" err="1">
                <a:ea typeface="Times New Roman"/>
              </a:rPr>
              <a:t>về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việc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sử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dụng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tài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liệu</a:t>
            </a:r>
            <a:r>
              <a:rPr lang="en-US" sz="2400" dirty="0">
                <a:ea typeface="Times New Roman"/>
              </a:rPr>
              <a:t> “</a:t>
            </a:r>
            <a:r>
              <a:rPr lang="en-US" sz="2400" dirty="0" err="1">
                <a:ea typeface="Times New Roman"/>
              </a:rPr>
              <a:t>Bác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Hồ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và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những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bài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học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về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đạo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đức</a:t>
            </a:r>
            <a:r>
              <a:rPr lang="en-US" sz="2400" dirty="0">
                <a:ea typeface="Times New Roman"/>
              </a:rPr>
              <a:t>, </a:t>
            </a:r>
            <a:r>
              <a:rPr lang="en-US" sz="2400" dirty="0" err="1">
                <a:ea typeface="Times New Roman"/>
              </a:rPr>
              <a:t>lối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sống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dành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cho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học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sinh</a:t>
            </a:r>
            <a:r>
              <a:rPr lang="en-US" sz="2400" dirty="0">
                <a:ea typeface="Times New Roman"/>
              </a:rPr>
              <a:t>”</a:t>
            </a:r>
            <a:endParaRPr lang="en-US" sz="2400" dirty="0"/>
          </a:p>
        </p:txBody>
      </p:sp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6553200" cy="433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88795"/>
            <a:ext cx="4381500" cy="430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53" y="788795"/>
            <a:ext cx="3226747" cy="430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896" y="788795"/>
            <a:ext cx="6412166" cy="439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ết quả hình ảnh cho chuyện QUẢ TÁO Bác Hồ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638800" cy="440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800" y="206375"/>
            <a:ext cx="84582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SỞ GIÁO DỤC VÀ ĐÀO TẠO THÀNH PHỐ HỒ CHÍ MINH</a:t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PHÒNG GIÁO DỤC TIỂU HỌC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58674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Bef>
                <a:spcPts val="600"/>
              </a:spcBef>
            </a:pPr>
            <a:r>
              <a:rPr lang="en-US" sz="2800" dirty="0">
                <a:ea typeface="Times New Roman"/>
              </a:rPr>
              <a:t>“</a:t>
            </a:r>
            <a:r>
              <a:rPr lang="en-US" sz="2800" dirty="0" err="1">
                <a:ea typeface="Times New Roman"/>
              </a:rPr>
              <a:t>Bác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Hồ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và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những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bài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học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về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đạo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đức</a:t>
            </a:r>
            <a:r>
              <a:rPr lang="en-US" sz="2800" dirty="0">
                <a:ea typeface="Times New Roman"/>
              </a:rPr>
              <a:t>, </a:t>
            </a:r>
            <a:r>
              <a:rPr lang="en-US" sz="2800" dirty="0" err="1">
                <a:ea typeface="Times New Roman"/>
              </a:rPr>
              <a:t>lối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sống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dành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cho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học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sinh</a:t>
            </a:r>
            <a:r>
              <a:rPr lang="en-US" sz="2800" dirty="0">
                <a:ea typeface="Times New Roman"/>
              </a:rPr>
              <a:t>” </a:t>
            </a:r>
            <a:r>
              <a:rPr lang="en-US" sz="2800" dirty="0" err="1">
                <a:ea typeface="Times New Roman"/>
              </a:rPr>
              <a:t>từ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lớp</a:t>
            </a:r>
            <a:r>
              <a:rPr lang="en-US" sz="2800" dirty="0">
                <a:ea typeface="Times New Roman"/>
              </a:rPr>
              <a:t> 2 </a:t>
            </a:r>
            <a:r>
              <a:rPr lang="en-US" sz="2800" dirty="0" err="1">
                <a:ea typeface="Times New Roman"/>
              </a:rPr>
              <a:t>đến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lớp</a:t>
            </a:r>
            <a:r>
              <a:rPr lang="en-US" sz="2800" dirty="0">
                <a:ea typeface="Times New Roman"/>
              </a:rPr>
              <a:t> 12 </a:t>
            </a:r>
            <a:r>
              <a:rPr lang="en-US" sz="2800" dirty="0" err="1">
                <a:ea typeface="Times New Roman"/>
              </a:rPr>
              <a:t>từ</a:t>
            </a:r>
            <a:r>
              <a:rPr lang="fr-FR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ea typeface="Times New Roman"/>
              </a:rPr>
              <a:t>năm</a:t>
            </a:r>
            <a:r>
              <a:rPr lang="fr-FR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ea typeface="Times New Roman"/>
              </a:rPr>
              <a:t>học</a:t>
            </a:r>
            <a:r>
              <a:rPr lang="fr-FR" sz="2800" dirty="0">
                <a:solidFill>
                  <a:srgbClr val="000000"/>
                </a:solidFill>
                <a:ea typeface="Times New Roman"/>
              </a:rPr>
              <a:t> 2017-2018,</a:t>
            </a:r>
            <a:endParaRPr lang="en-US" sz="2400" dirty="0">
              <a:ea typeface="Calibri"/>
            </a:endParaRPr>
          </a:p>
        </p:txBody>
      </p:sp>
      <p:pic>
        <p:nvPicPr>
          <p:cNvPr id="307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477000" cy="48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019" y="838200"/>
            <a:ext cx="6463381" cy="48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33" y="838200"/>
            <a:ext cx="6510867" cy="48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38" y="838199"/>
            <a:ext cx="6544362" cy="48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800" y="206375"/>
            <a:ext cx="84582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SỞ GIÁO DỤC VÀ ĐÀO TẠO THÀNH PHỐ HỒ CHÍ MINH</a:t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PHÒNG GIÁO DỤC TIỂU HỌC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5626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err="1" smtClean="0">
                <a:solidFill>
                  <a:srgbClr val="000000"/>
                </a:solidFill>
                <a:ea typeface="Times New Roman"/>
              </a:rPr>
              <a:t>Lồng</a:t>
            </a:r>
            <a:r>
              <a:rPr lang="fr-FR" sz="36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ghép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dạy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những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câu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chuyện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kể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về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Bác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qua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các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môn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học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có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liên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quan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</a:t>
            </a:r>
            <a:endParaRPr lang="en-US" sz="3600" dirty="0"/>
          </a:p>
        </p:txBody>
      </p:sp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02" y="838200"/>
            <a:ext cx="369204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88" y="838200"/>
            <a:ext cx="352521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ết quả hình ảnh cho chuyện cảm động về Bác Hồ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03" y="1143000"/>
            <a:ext cx="369204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08" y="762000"/>
            <a:ext cx="680759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ình ảnh có liên qu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50" y="789136"/>
            <a:ext cx="6528750" cy="459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Kết quả hình ảnh cho chuyện QUẢ TÁO Bác Hồ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95835"/>
            <a:ext cx="6417207" cy="446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04" y="812581"/>
            <a:ext cx="6164996" cy="450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ình ảnh có li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08" y="783771"/>
            <a:ext cx="6197992" cy="454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Kết quả hình ảnh cho chuyện QUẢ TÁO Bác Hồ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83771"/>
            <a:ext cx="6096000" cy="455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ình ảnh có liên qua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88" y="789136"/>
            <a:ext cx="6312112" cy="450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ình ảnh có liên qua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50" y="795834"/>
            <a:ext cx="5995350" cy="449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ình ảnh có liên qu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91" y="783771"/>
            <a:ext cx="6575809" cy="447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800" y="206375"/>
            <a:ext cx="84582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SỞ GIÁO DỤC VÀ ĐÀO TẠO THÀNH PHỐ HỒ CHÍ MINH</a:t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PHÒNG GIÁO DỤC TIỂU HỌC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03612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rId3" action="ppaction://hlinkfile"/>
          </p:cNvPr>
          <p:cNvSpPr/>
          <p:nvPr/>
        </p:nvSpPr>
        <p:spPr>
          <a:xfrm>
            <a:off x="304800" y="5715000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Kể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chuyện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cuối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buổi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cho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HS </a:t>
            </a:r>
            <a:r>
              <a:rPr lang="fr-FR" sz="3200" dirty="0" err="1" smtClean="0">
                <a:solidFill>
                  <a:srgbClr val="000000"/>
                </a:solidFill>
                <a:ea typeface="Times New Roman"/>
              </a:rPr>
              <a:t>nghe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fr-FR" sz="3200" dirty="0" err="1" smtClean="0">
                <a:solidFill>
                  <a:srgbClr val="000000"/>
                </a:solidFill>
                <a:ea typeface="Times New Roman"/>
              </a:rPr>
              <a:t>Tổ</a:t>
            </a:r>
            <a:r>
              <a:rPr lang="fr-FR" sz="32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chức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những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hội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thi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tìm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hiểu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về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Bác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</a:t>
            </a:r>
            <a:endParaRPr lang="en-US" sz="3200" dirty="0"/>
          </a:p>
        </p:txBody>
      </p:sp>
      <p:pic>
        <p:nvPicPr>
          <p:cNvPr id="5124" name="Picture 4" descr="Kết quả hình ảnh cho chuyện QUẢ TÁO Bác Hồ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82" y="1022001"/>
            <a:ext cx="5607818" cy="420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464" y="990599"/>
            <a:ext cx="3191027" cy="423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4369124" cy="423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86570"/>
            <a:ext cx="5905500" cy="427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86569"/>
            <a:ext cx="6777855" cy="424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ình ảnh có li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79920"/>
            <a:ext cx="6477000" cy="437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Kết quả hình ảnh cho chuyện QUẢ TÁO Bác Hồ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53" y="904873"/>
            <a:ext cx="6402647" cy="432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ình ảnh có liên qua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79" y="879920"/>
            <a:ext cx="6819900" cy="449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ình ảnh có liên qua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45" y="842238"/>
            <a:ext cx="6726010" cy="433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ình ảnh có liên quan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6" b="6645"/>
          <a:stretch/>
        </p:blipFill>
        <p:spPr bwMode="auto">
          <a:xfrm>
            <a:off x="1607921" y="842237"/>
            <a:ext cx="5554879" cy="445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Hình ảnh có liên qua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463" y="842237"/>
            <a:ext cx="6444593" cy="433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124200"/>
            <a:ext cx="9144000" cy="9144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Cám ơn quý thầy cô!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a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255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Cám ơn quý thầy cô!</vt:lpstr>
    </vt:vector>
  </TitlesOfParts>
  <Company>rg-adguard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amind</cp:lastModifiedBy>
  <cp:revision>25</cp:revision>
  <dcterms:created xsi:type="dcterms:W3CDTF">2017-07-20T12:29:30Z</dcterms:created>
  <dcterms:modified xsi:type="dcterms:W3CDTF">2017-11-29T07:37:03Z</dcterms:modified>
</cp:coreProperties>
</file>